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3995" r:id="rId9"/>
    <p:sldMasterId id="2147484220" r:id="rId10"/>
    <p:sldMasterId id="2147484232" r:id="rId11"/>
    <p:sldMasterId id="2147484244" r:id="rId12"/>
    <p:sldMasterId id="2147484268" r:id="rId13"/>
    <p:sldMasterId id="2147484316" r:id="rId14"/>
    <p:sldMasterId id="2147484328" r:id="rId15"/>
    <p:sldMasterId id="2147484744" r:id="rId16"/>
    <p:sldMasterId id="2147484756" r:id="rId17"/>
    <p:sldMasterId id="2147484768" r:id="rId18"/>
    <p:sldMasterId id="2147484780" r:id="rId19"/>
    <p:sldMasterId id="2147484792" r:id="rId20"/>
    <p:sldMasterId id="2147484804" r:id="rId21"/>
    <p:sldMasterId id="2147484816" r:id="rId22"/>
    <p:sldMasterId id="2147484828" r:id="rId23"/>
    <p:sldMasterId id="2147484840" r:id="rId24"/>
  </p:sldMasterIdLst>
  <p:notesMasterIdLst>
    <p:notesMasterId r:id="rId159"/>
  </p:notesMasterIdLst>
  <p:handoutMasterIdLst>
    <p:handoutMasterId r:id="rId160"/>
  </p:handoutMasterIdLst>
  <p:sldIdLst>
    <p:sldId id="258" r:id="rId25"/>
    <p:sldId id="744" r:id="rId26"/>
    <p:sldId id="745" r:id="rId27"/>
    <p:sldId id="746" r:id="rId28"/>
    <p:sldId id="747" r:id="rId29"/>
    <p:sldId id="748" r:id="rId30"/>
    <p:sldId id="749" r:id="rId31"/>
    <p:sldId id="560" r:id="rId32"/>
    <p:sldId id="269" r:id="rId33"/>
    <p:sldId id="271" r:id="rId34"/>
    <p:sldId id="272" r:id="rId35"/>
    <p:sldId id="274" r:id="rId36"/>
    <p:sldId id="275" r:id="rId37"/>
    <p:sldId id="276" r:id="rId38"/>
    <p:sldId id="277" r:id="rId39"/>
    <p:sldId id="741" r:id="rId40"/>
    <p:sldId id="278" r:id="rId41"/>
    <p:sldId id="279" r:id="rId42"/>
    <p:sldId id="740" r:id="rId43"/>
    <p:sldId id="714" r:id="rId44"/>
    <p:sldId id="416" r:id="rId45"/>
    <p:sldId id="417" r:id="rId46"/>
    <p:sldId id="418" r:id="rId47"/>
    <p:sldId id="742" r:id="rId48"/>
    <p:sldId id="420" r:id="rId49"/>
    <p:sldId id="478" r:id="rId50"/>
    <p:sldId id="820" r:id="rId51"/>
    <p:sldId id="821" r:id="rId52"/>
    <p:sldId id="822" r:id="rId53"/>
    <p:sldId id="823" r:id="rId54"/>
    <p:sldId id="824" r:id="rId55"/>
    <p:sldId id="825" r:id="rId56"/>
    <p:sldId id="826" r:id="rId57"/>
    <p:sldId id="827" r:id="rId58"/>
    <p:sldId id="828" r:id="rId59"/>
    <p:sldId id="829" r:id="rId60"/>
    <p:sldId id="425" r:id="rId61"/>
    <p:sldId id="476" r:id="rId62"/>
    <p:sldId id="564" r:id="rId63"/>
    <p:sldId id="565" r:id="rId64"/>
    <p:sldId id="566" r:id="rId65"/>
    <p:sldId id="567" r:id="rId66"/>
    <p:sldId id="568" r:id="rId67"/>
    <p:sldId id="56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69" r:id="rId88"/>
    <p:sldId id="397" r:id="rId89"/>
    <p:sldId id="398" r:id="rId90"/>
    <p:sldId id="814" r:id="rId91"/>
    <p:sldId id="815" r:id="rId92"/>
    <p:sldId id="816" r:id="rId93"/>
    <p:sldId id="817" r:id="rId94"/>
    <p:sldId id="818" r:id="rId95"/>
    <p:sldId id="819" r:id="rId96"/>
    <p:sldId id="514" r:id="rId97"/>
    <p:sldId id="515" r:id="rId98"/>
    <p:sldId id="516" r:id="rId99"/>
    <p:sldId id="517" r:id="rId100"/>
    <p:sldId id="518" r:id="rId101"/>
    <p:sldId id="519" r:id="rId102"/>
    <p:sldId id="520" r:id="rId103"/>
    <p:sldId id="521" r:id="rId104"/>
    <p:sldId id="522" r:id="rId105"/>
    <p:sldId id="770" r:id="rId106"/>
    <p:sldId id="771" r:id="rId107"/>
    <p:sldId id="772" r:id="rId108"/>
    <p:sldId id="773" r:id="rId109"/>
    <p:sldId id="774" r:id="rId110"/>
    <p:sldId id="775" r:id="rId111"/>
    <p:sldId id="776" r:id="rId112"/>
    <p:sldId id="777" r:id="rId113"/>
    <p:sldId id="778" r:id="rId114"/>
    <p:sldId id="779" r:id="rId115"/>
    <p:sldId id="780" r:id="rId116"/>
    <p:sldId id="781" r:id="rId117"/>
    <p:sldId id="526" r:id="rId118"/>
    <p:sldId id="527" r:id="rId119"/>
    <p:sldId id="528" r:id="rId120"/>
    <p:sldId id="562" r:id="rId121"/>
    <p:sldId id="782" r:id="rId122"/>
    <p:sldId id="783" r:id="rId123"/>
    <p:sldId id="784" r:id="rId124"/>
    <p:sldId id="785" r:id="rId125"/>
    <p:sldId id="786" r:id="rId126"/>
    <p:sldId id="787" r:id="rId127"/>
    <p:sldId id="788" r:id="rId128"/>
    <p:sldId id="789" r:id="rId129"/>
    <p:sldId id="790" r:id="rId130"/>
    <p:sldId id="791" r:id="rId131"/>
    <p:sldId id="792" r:id="rId132"/>
    <p:sldId id="793" r:id="rId133"/>
    <p:sldId id="794" r:id="rId134"/>
    <p:sldId id="795" r:id="rId135"/>
    <p:sldId id="796" r:id="rId136"/>
    <p:sldId id="797" r:id="rId137"/>
    <p:sldId id="798" r:id="rId138"/>
    <p:sldId id="799" r:id="rId139"/>
    <p:sldId id="800" r:id="rId140"/>
    <p:sldId id="801" r:id="rId141"/>
    <p:sldId id="802" r:id="rId142"/>
    <p:sldId id="803" r:id="rId143"/>
    <p:sldId id="804" r:id="rId144"/>
    <p:sldId id="805" r:id="rId145"/>
    <p:sldId id="806" r:id="rId146"/>
    <p:sldId id="807" r:id="rId147"/>
    <p:sldId id="458" r:id="rId148"/>
    <p:sldId id="830" r:id="rId149"/>
    <p:sldId id="427" r:id="rId150"/>
    <p:sldId id="413" r:id="rId151"/>
    <p:sldId id="414" r:id="rId152"/>
    <p:sldId id="808" r:id="rId153"/>
    <p:sldId id="809" r:id="rId154"/>
    <p:sldId id="810" r:id="rId155"/>
    <p:sldId id="811" r:id="rId156"/>
    <p:sldId id="812" r:id="rId157"/>
    <p:sldId id="813" r:id="rId158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D1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2706" y="-10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38" Type="http://schemas.openxmlformats.org/officeDocument/2006/relationships/slide" Target="slides/slide114.xml"/><Relationship Id="rId154" Type="http://schemas.openxmlformats.org/officeDocument/2006/relationships/slide" Target="slides/slide130.xml"/><Relationship Id="rId15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slide" Target="slides/slide104.xml"/><Relationship Id="rId144" Type="http://schemas.openxmlformats.org/officeDocument/2006/relationships/slide" Target="slides/slide120.xml"/><Relationship Id="rId149" Type="http://schemas.openxmlformats.org/officeDocument/2006/relationships/slide" Target="slides/slide12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60" Type="http://schemas.openxmlformats.org/officeDocument/2006/relationships/handoutMaster" Target="handoutMasters/handoutMaster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34" Type="http://schemas.openxmlformats.org/officeDocument/2006/relationships/slide" Target="slides/slide110.xml"/><Relationship Id="rId139" Type="http://schemas.openxmlformats.org/officeDocument/2006/relationships/slide" Target="slides/slide11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50" Type="http://schemas.openxmlformats.org/officeDocument/2006/relationships/slide" Target="slides/slide126.xml"/><Relationship Id="rId155" Type="http://schemas.openxmlformats.org/officeDocument/2006/relationships/slide" Target="slides/slide13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24" Type="http://schemas.openxmlformats.org/officeDocument/2006/relationships/slide" Target="slides/slide100.xml"/><Relationship Id="rId129" Type="http://schemas.openxmlformats.org/officeDocument/2006/relationships/slide" Target="slides/slide105.xml"/><Relationship Id="rId54" Type="http://schemas.openxmlformats.org/officeDocument/2006/relationships/slide" Target="slides/slide30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40" Type="http://schemas.openxmlformats.org/officeDocument/2006/relationships/slide" Target="slides/slide116.xml"/><Relationship Id="rId145" Type="http://schemas.openxmlformats.org/officeDocument/2006/relationships/slide" Target="slides/slide121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30" Type="http://schemas.openxmlformats.org/officeDocument/2006/relationships/slide" Target="slides/slide106.xml"/><Relationship Id="rId135" Type="http://schemas.openxmlformats.org/officeDocument/2006/relationships/slide" Target="slides/slide111.xml"/><Relationship Id="rId143" Type="http://schemas.openxmlformats.org/officeDocument/2006/relationships/slide" Target="slides/slide119.xml"/><Relationship Id="rId148" Type="http://schemas.openxmlformats.org/officeDocument/2006/relationships/slide" Target="slides/slide124.xml"/><Relationship Id="rId151" Type="http://schemas.openxmlformats.org/officeDocument/2006/relationships/slide" Target="slides/slide127.xml"/><Relationship Id="rId156" Type="http://schemas.openxmlformats.org/officeDocument/2006/relationships/slide" Target="slides/slide132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141" Type="http://schemas.openxmlformats.org/officeDocument/2006/relationships/slide" Target="slides/slide117.xml"/><Relationship Id="rId146" Type="http://schemas.openxmlformats.org/officeDocument/2006/relationships/slide" Target="slides/slide12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157" Type="http://schemas.openxmlformats.org/officeDocument/2006/relationships/slide" Target="slides/slide133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52" Type="http://schemas.openxmlformats.org/officeDocument/2006/relationships/slide" Target="slides/slide12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slide" Target="slides/slide12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slide" Target="slides/slide92.xml"/><Relationship Id="rId137" Type="http://schemas.openxmlformats.org/officeDocument/2006/relationships/slide" Target="slides/slide113.xml"/><Relationship Id="rId158" Type="http://schemas.openxmlformats.org/officeDocument/2006/relationships/slide" Target="slides/slide1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53" Type="http://schemas.openxmlformats.org/officeDocument/2006/relationships/slide" Target="slides/slide1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6CD49-0FA6-4E93-8DA4-6B2274EA8FC6}" type="slidenum">
              <a:rPr lang="it-IT" smtClean="0">
                <a:solidFill>
                  <a:prstClr val="black"/>
                </a:solidFill>
                <a:latin typeface="Times" pitchFamily="18" charset="0"/>
              </a:rPr>
              <a:pPr/>
              <a:t>71</a:t>
            </a:fld>
            <a:endParaRPr lang="it-IT" smtClean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442C7-DA3C-4B74-8A4D-887762F3D75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D5EB-DBFD-4A73-A333-652BF4E0E3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623-A13A-4D15-8E4A-011A1763345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C6D9-642D-469A-B96E-969A3D110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5FCE-36F2-496A-9705-94E5216F8925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C1D7-D18D-44F8-B01B-3C3D148E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323C-B0B7-4F4C-BBCA-EC9E28A2611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6785-F73E-4B7D-AA88-187A299D6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7787-B679-423F-9073-A7EC1A904D13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5FD3C-FF8F-499C-AA88-B879E593F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5FF1-CF4A-4317-8D17-9B2058E2AA3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E977-4E7A-4EC1-82E2-DEA9B0D35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451F-B25E-463A-8AE8-2BAB3AAF9CD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CF0AD-BC32-4284-A3AB-6CEA0F1E7A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ABAC-F071-4A07-8B8E-4B62A0E6DEF5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59B5-CBD5-423F-8BED-BD33645F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F24A-7D23-4AE9-BF09-24647EBF36D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B930-916F-4A25-A8BD-F17D44072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B211-5CE6-45FE-9E7B-D2B6E10D84A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8004-0CFC-4583-8847-14116EBAA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C0CE-ADA9-48DC-8C90-23BFB66FE73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52C-EA2C-4051-8CC8-D25917720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C12D-DFD7-4D87-9076-58493AF056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2885-CA96-408A-AE26-B626418F7D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820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E1C-BC8D-42D1-B027-F0FCB49571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6CF9-E16E-4089-A3DA-04CDFB3BAF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39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3E5-717F-4E4B-B2C4-C08C98FC4A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985-853E-46E3-9000-5C46A8A5F3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956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D9E2-A9A9-4FC9-9D71-5271A15979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3A21-946C-4607-A583-16D260F364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16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5B8D-8B3B-441D-A621-2E85A2E7A1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E4A0-D64F-49AF-BB52-9B13DBFE30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37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5B3F-EA63-49D9-A1C1-8C8FCA3304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4FEA-87A1-420E-BE36-EE00CE95C0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386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9AF8-7E19-4475-B84A-7E47EFDC91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A50F-A503-430E-9C5A-3A85E2D61D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26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D20-A657-4A67-8A5C-FC66011E86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FC11-765C-4ED6-8245-9542516737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69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81B7-F5DD-4D31-AFEF-3F2A18FC27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0D4-5451-44D0-AEA9-A6CFA15FC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725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EE8EE-16EB-46CA-9CA7-DA2505E572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64F5D-366D-4BC7-8179-2BE7E061F2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906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271B-7599-4C38-A029-48AAC779F7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7FDA-92D6-4145-AA11-1EA3EBB36C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995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0219-F1C7-46D1-AA6A-492A313D976D}" type="slidenum">
              <a:rPr lang="it-IT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1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3A10-5251-48D7-A18F-7F93344E9FB7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20522"/>
      </p:ext>
    </p:extLst>
  </p:cSld>
  <p:clrMapOvr>
    <a:masterClrMapping/>
  </p:clrMapOvr>
  <p:transition spd="med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DB26D-AF51-4F54-B9FC-FC20E75C7809}" type="slidenum">
              <a:rPr lang="it-IT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2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EC75E-CFCF-4463-B3E7-E4BE25CA544C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03685"/>
      </p:ext>
    </p:extLst>
  </p:cSld>
  <p:clrMapOvr>
    <a:masterClrMapping/>
  </p:clrMapOvr>
  <p:transition spd="med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F76C-3BA5-4016-AB58-8C8C353F6DC5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0598"/>
      </p:ext>
    </p:extLst>
  </p:cSld>
  <p:clrMapOvr>
    <a:masterClrMapping/>
  </p:clrMapOvr>
  <p:transition spd="med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4E316-94B6-4654-B97A-A0A5031EBDC4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46014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106A-28EA-4381-8A01-4E27932D222B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1783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75E9-451C-4E89-9E8C-B042D46E956B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61859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B6E4-6C5D-44B4-9BE0-D8CCDA2A90FF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42606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C748-E54D-4D15-B348-20F3B2F80764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1569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A1F7C-9BA0-4C82-9742-2A4247973A0B}" type="slidenum">
              <a:rPr lang="it-IT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09180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DC5FF-7FB9-449D-82FC-2B404C5C4BD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14503"/>
      </p:ext>
    </p:extLst>
  </p:cSld>
  <p:clrMapOvr>
    <a:masterClrMapping/>
  </p:clrMapOvr>
  <p:transition spd="med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30210-F6CA-4884-8C70-E347CA1458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5573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6FB3-C628-4736-9B13-2FF8021DED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7137"/>
      </p:ext>
    </p:extLst>
  </p:cSld>
  <p:clrMapOvr>
    <a:masterClrMapping/>
  </p:clrMapOvr>
  <p:transition spd="med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F1CB5-A017-45D2-9BBD-01582A1EC24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0843"/>
      </p:ext>
    </p:extLst>
  </p:cSld>
  <p:clrMapOvr>
    <a:masterClrMapping/>
  </p:clrMapOvr>
  <p:transition spd="med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2370-DB03-49FF-B812-2CEC2D36E0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60138"/>
      </p:ext>
    </p:extLst>
  </p:cSld>
  <p:clrMapOvr>
    <a:masterClrMapping/>
  </p:clrMapOvr>
  <p:transition spd="med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1006-EB0A-4338-9E83-DD8E1E424EC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645"/>
      </p:ext>
    </p:extLst>
  </p:cSld>
  <p:clrMapOvr>
    <a:masterClrMapping/>
  </p:clrMapOvr>
  <p:transition spd="med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780A4-E01F-463A-8906-5C24FCF79C7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27388"/>
      </p:ext>
    </p:extLst>
  </p:cSld>
  <p:clrMapOvr>
    <a:masterClrMapping/>
  </p:clrMapOvr>
  <p:transition spd="med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2AEC4-6EFC-486C-9FA4-1A3DAA8DA0C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09266"/>
      </p:ext>
    </p:extLst>
  </p:cSld>
  <p:clrMapOvr>
    <a:masterClrMapping/>
  </p:clrMapOvr>
  <p:transition spd="med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1375E-D958-4FB0-B65B-B4B6293EBA7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71461"/>
      </p:ext>
    </p:extLst>
  </p:cSld>
  <p:clrMapOvr>
    <a:masterClrMapping/>
  </p:clrMapOvr>
  <p:transition spd="med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EC6A-334A-4BF0-ACE3-FDCF9DCAA6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28709"/>
      </p:ext>
    </p:extLst>
  </p:cSld>
  <p:clrMapOvr>
    <a:masterClrMapping/>
  </p:clrMapOvr>
  <p:transition spd="med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E268D-0169-4F15-9302-D70B7AC0BD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3821"/>
      </p:ext>
    </p:extLst>
  </p:cSld>
  <p:clrMapOvr>
    <a:masterClrMapping/>
  </p:clrMapOvr>
  <p:transition spd="med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4A88-2C81-42DE-8D95-0AA284FAB5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BED9-C78B-40E8-B150-C2706B26FD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2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62D7-BC3B-4316-879D-94879918A6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614D-984B-4902-9529-E57D7DED3FA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554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2FED-5F74-4F4E-B2CB-3C546FD14A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8D509-F108-4825-A940-CF037FD8DF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7208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689B-BBB3-414F-BB0A-AAF76936BB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195C3-A041-4D22-AA11-DD9658E24C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0447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01C0-896E-432E-B2E3-92535E9F5FE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918D3-D9BB-4C97-B4D4-E1A838060B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470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F560D-6479-4D5A-BCFF-2ECBCAE955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CF624-E08C-47C4-BE3D-B7A64E10BE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3158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F46A-EB83-4F56-A5D1-A8D4A7B7B9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8BE4-94EC-4039-ACD6-9EE8F4491D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861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9525-9048-463A-AF10-CF25E225E2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10698-9E7F-4A60-8495-0CA0427E8E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658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CC4B-2CEE-42A5-8A9E-D95DB129AF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9AE8-5FBB-48EF-8D61-38CA3CC246A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567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800BF-56FD-4C83-A5F0-61FD25556E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3D695-26EE-4EA1-9D12-2C0A973DC9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014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12C0-FF74-40D6-AE90-5085F625725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1503-1810-4B1F-99AE-F61898AF0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54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4EA44-88F4-421C-8C13-1AA3923500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48835-1DD0-46D3-AE93-1AF07B0301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894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42617-0E9E-4363-ABB4-E4418EFD53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321C8-62A6-4CA0-8494-64145F2816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725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FC733-651D-4F1D-B731-5618F45F2A7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8FCA1-E0C0-4368-B3A2-9DBFE735CD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05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3C64-6B78-41F5-A83D-6AD91935D1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EA11F-6FEF-40B9-BA3E-132255558A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599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790E0-3710-48D4-8AD9-4A48DCE168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4B0F-E41A-4535-A221-CF6BB01BF5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255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47B35-D60B-4DEA-9C4B-3F5E5667C2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D84C-A354-4BA8-93A9-57FBAD2974E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423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3A058-AE29-4D6D-BE58-E9029D2310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E940E-97B0-4869-9C68-78C809B1FC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8731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3504-D724-4380-9660-4BB98BEB86F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5957F-8725-4C28-B89B-7BE7CBD7C9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1675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8A43B-364B-4106-AD4F-27E4074266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C3D95-EB26-40B1-9AA6-3C2DE0FA37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6401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4AA5-E176-4F49-B7B7-CE3A6063F4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42288-188C-4268-B3C1-632A441D1C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7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DCFC-3923-4C5F-B34D-C924E1484F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48956-570C-4A33-B318-F533132746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95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C12D-DFD7-4D87-9076-58493AF056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2885-CA96-408A-AE26-B626418F7D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664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E1C-BC8D-42D1-B027-F0FCB49571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6CF9-E16E-4089-A3DA-04CDFB3BAF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5164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3E5-717F-4E4B-B2C4-C08C98FC4A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985-853E-46E3-9000-5C46A8A5F30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3862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D9E2-A9A9-4FC9-9D71-5271A15979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3A21-946C-4607-A583-16D260F364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36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5B8D-8B3B-441D-A621-2E85A2E7A1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E4A0-D64F-49AF-BB52-9B13DBFE30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9629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5B3F-EA63-49D9-A1C1-8C8FCA3304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4FEA-87A1-420E-BE36-EE00CE95C0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7029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9AF8-7E19-4475-B84A-7E47EFDC91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A50F-A503-430E-9C5A-3A85E2D61D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692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D20-A657-4A67-8A5C-FC66011E86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FC11-765C-4ED6-8245-9542516737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344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81B7-F5DD-4D31-AFEF-3F2A18FC27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0D4-5451-44D0-AEA9-A6CFA15FC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70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EE8EE-16EB-46CA-9CA7-DA2505E572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64F5D-366D-4BC7-8179-2BE7E061F2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820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271B-7599-4C38-A029-48AAC779F7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7FDA-92D6-4145-AA11-1EA3EBB36C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3992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823F4-0176-4B9A-BF59-7AF058DA2CF2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FD7D-5582-4901-BE95-18B5A82E5D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930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88449-AB70-4EEF-94B8-B990F9BA4FC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B772-8365-4840-9560-40D29D0C31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914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08CE-6A34-460B-8D28-27E8D2DB86AF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51AD-6524-4932-810D-9331B1C1E96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57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1D10-BDA3-44C4-9BB3-83C456C6134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28017-48E3-4268-B71A-B0364CA4B27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7867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FAC19-DBE1-4254-AE08-B49B8B920A7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7A7C6-E7C0-4496-A931-38B944233A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85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A42AB-39EF-4F8A-8A00-CAD661D5A1C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F947-0F99-44C1-81E3-BB14E54C7A8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8552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AD137-376F-4BEF-9F4E-37E66210BED5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C9A3-FF08-4949-972E-B634BB8BFB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3486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6CC36-AE8E-424C-9238-D86AC9E8D27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CCFF2-3E68-4E9B-AEF6-15BA34D53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8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D15B-64BB-451F-9E8B-ABCDBECEB94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1D85D-9393-4C21-AE81-354C221A7D6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6706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3D46-B63B-48F5-9A70-C61E5B893A6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96CE-802D-49F4-9F37-F1B6C50CA5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561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3939-4F5C-4BE6-B491-4566CE7C5671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34EDD-5388-4EF7-9FB8-BE233B53334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2226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7ED35-4425-4E00-B803-93AD084C72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DE2A8-9614-4D8F-9D48-EAA092C752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9065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3EB4-6E40-4B86-A575-C8D9E16CD5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94C24-30D4-4953-8CEB-89122ABD3F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7119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09E5-30F2-4B7F-9594-39FFF9D856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AAE3E-A321-498C-B060-25ABA8FC53E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4149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C96DD-FD40-4BD0-A2E2-A84C4823CD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6EE62-4989-4B9D-988B-F40232C8E25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684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4480-21F4-4153-8E25-13EB52912D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56F93-05B3-4DD8-B194-85BEAB1EC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7271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F017-2F37-49A9-AD59-671FD8B47C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C337-738D-48F3-9EB8-33E6D15C44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74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5AE2-F6EC-471F-92CE-866088A176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A3B98-834D-40F8-86E7-97B9B31892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37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32C06-9863-4B58-B320-BF2AC4F871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C9A17-952D-4799-A84F-181EB003A7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267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CC3F7-D73D-47D9-9795-F30FB42E9D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39D38-A2DF-4480-94EB-71932441D4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9438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DAD82-8131-4891-B94E-9BF74B5DD3C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7C6C5-AC10-4FE7-A996-3D8ED68000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8486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32CE7-0922-45B0-95C3-B25106F4C8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9BD08-1F5E-4F2C-81A7-96902FC53F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008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CEF3F-2EC1-40EB-8594-51F97FE99C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40707"/>
      </p:ext>
    </p:extLst>
  </p:cSld>
  <p:clrMapOvr>
    <a:masterClrMapping/>
  </p:clrMapOvr>
  <p:transition spd="slow">
    <p:dissolv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CA0DD-8FDB-4F7A-974C-C0BB934E971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9084"/>
      </p:ext>
    </p:extLst>
  </p:cSld>
  <p:clrMapOvr>
    <a:masterClrMapping/>
  </p:clrMapOvr>
  <p:transition spd="slow">
    <p:dissolv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6544E-FFD5-48B8-937F-2859A3EBFB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93143"/>
      </p:ext>
    </p:extLst>
  </p:cSld>
  <p:clrMapOvr>
    <a:masterClrMapping/>
  </p:clrMapOvr>
  <p:transition spd="slow">
    <p:dissolv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3556F-9F7D-47BD-BE31-249FA382FD6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56893"/>
      </p:ext>
    </p:extLst>
  </p:cSld>
  <p:clrMapOvr>
    <a:masterClrMapping/>
  </p:clrMapOvr>
  <p:transition spd="slow">
    <p:dissolv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6CF02-6281-408A-8F0A-D3FE8900E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95362"/>
      </p:ext>
    </p:extLst>
  </p:cSld>
  <p:clrMapOvr>
    <a:masterClrMapping/>
  </p:clrMapOvr>
  <p:transition spd="slow">
    <p:dissolv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1E8CA-4AD5-4DD5-A1FF-AA257435F4E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48548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099CC-6B88-4662-B72A-3EFFA5054C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68273"/>
      </p:ext>
    </p:extLst>
  </p:cSld>
  <p:clrMapOvr>
    <a:masterClrMapping/>
  </p:clrMapOvr>
  <p:transition spd="slow">
    <p:dissolv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A9E52-DCB4-49B7-B84A-2DB7E4C1EE2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28814"/>
      </p:ext>
    </p:extLst>
  </p:cSld>
  <p:clrMapOvr>
    <a:masterClrMapping/>
  </p:clrMapOvr>
  <p:transition spd="slow">
    <p:dissolv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5E44-A892-49F2-839E-0D61C47C610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70838"/>
      </p:ext>
    </p:extLst>
  </p:cSld>
  <p:clrMapOvr>
    <a:masterClrMapping/>
  </p:clrMapOvr>
  <p:transition spd="slow">
    <p:dissolv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AAFA2-C128-4D95-B94A-ECCD0B3C63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30875"/>
      </p:ext>
    </p:extLst>
  </p:cSld>
  <p:clrMapOvr>
    <a:masterClrMapping/>
  </p:clrMapOvr>
  <p:transition spd="slow">
    <p:dissolv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5EE1-F07D-4FE1-9C51-D84AAE2E7B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5282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F61F7-A602-41EA-A77A-800438ACA903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8AA9C4-44AA-473F-BB67-E7F359C09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CA5E9-3D47-4C72-AC57-93AFEBD6CE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F53B1-96CF-4414-878E-786BCACE68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3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7172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7173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2C39CDE-1426-4241-B24D-F0E8C24083B4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46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4D821F6-5157-4276-8019-C08071EED920}" type="slidenum">
              <a:rPr lang="it-IT">
                <a:solidFill>
                  <a:srgbClr val="000000"/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628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5F2B71-15DB-4341-9489-F245EA4CC16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A0A706-1ED0-4A13-95D4-A311DA8FAB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28E046A-4086-47E1-AF99-D85B813746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0B4C21B-267F-49B1-9AA7-C486A20D1C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CA5E9-3D47-4C72-AC57-93AFEBD6CE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F53B1-96CF-4414-878E-786BCACE68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5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113642D-F8D7-4C01-A2EC-CF4D2C83A8C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09/10/2011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2D4BE36-37C9-46CD-9E60-D71F018226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67198E-7AEC-4C9F-8040-3C80C959A8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277C4A-0086-4E4D-8595-316DCC84856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4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73CC858-452B-4606-B1F3-BEC9C0BA1604}" type="slidenum">
              <a:rPr lang="ca-ES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1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09/10/2011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XXVIII 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9  ottobre  2011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M:\09 Presentazioni\Immagin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357158" y="1643050"/>
            <a:ext cx="4929222" cy="30469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per mettere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 ali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hai bisogno di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qualcosa in più</a:t>
            </a:r>
          </a:p>
        </p:txBody>
      </p:sp>
    </p:spTree>
    <p:extLst>
      <p:ext uri="{BB962C8B-B14F-4D97-AF65-F5344CB8AC3E}">
        <p14:creationId xmlns:p14="http://schemas.microsoft.com/office/powerpoint/2010/main" val="39839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  <p:extLst>
      <p:ext uri="{BB962C8B-B14F-4D97-AF65-F5344CB8AC3E}">
        <p14:creationId xmlns:p14="http://schemas.microsoft.com/office/powerpoint/2010/main" val="18129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  <p:extLst>
      <p:ext uri="{BB962C8B-B14F-4D97-AF65-F5344CB8AC3E}">
        <p14:creationId xmlns:p14="http://schemas.microsoft.com/office/powerpoint/2010/main" val="3691760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</a:p>
        </p:txBody>
      </p:sp>
    </p:spTree>
    <p:extLst>
      <p:ext uri="{BB962C8B-B14F-4D97-AF65-F5344CB8AC3E}">
        <p14:creationId xmlns:p14="http://schemas.microsoft.com/office/powerpoint/2010/main" val="368596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113"/>
            <a:ext cx="4500562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1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C:\Documents and Settings\adriano\Documenti\Immagini\acr\acr-enr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0"/>
            <a:ext cx="6858000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gli amici servono soltanto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a passare in allegria ore inutili</a:t>
            </a:r>
          </a:p>
        </p:txBody>
      </p:sp>
    </p:spTree>
    <p:extLst>
      <p:ext uri="{BB962C8B-B14F-4D97-AF65-F5344CB8AC3E}">
        <p14:creationId xmlns:p14="http://schemas.microsoft.com/office/powerpoint/2010/main" val="32667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2" descr="Immagin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ttangolo 1"/>
          <p:cNvSpPr>
            <a:spLocks noChangeArrowheads="1"/>
          </p:cNvSpPr>
          <p:nvPr/>
        </p:nvSpPr>
        <p:spPr bwMode="auto">
          <a:xfrm>
            <a:off x="500063" y="1214438"/>
            <a:ext cx="76438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i problemi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intanto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son più grandi</a:t>
            </a:r>
          </a:p>
        </p:txBody>
      </p:sp>
    </p:spTree>
    <p:extLst>
      <p:ext uri="{BB962C8B-B14F-4D97-AF65-F5344CB8AC3E}">
        <p14:creationId xmlns:p14="http://schemas.microsoft.com/office/powerpoint/2010/main" val="19479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magine 2" descr="Immagin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2214563" y="642938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tu cerchi di scappare....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 dove corri, che farai?</a:t>
            </a:r>
          </a:p>
        </p:txBody>
      </p:sp>
    </p:spTree>
    <p:extLst>
      <p:ext uri="{BB962C8B-B14F-4D97-AF65-F5344CB8AC3E}">
        <p14:creationId xmlns:p14="http://schemas.microsoft.com/office/powerpoint/2010/main" val="42450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  <p:extLst>
      <p:ext uri="{BB962C8B-B14F-4D97-AF65-F5344CB8AC3E}">
        <p14:creationId xmlns:p14="http://schemas.microsoft.com/office/powerpoint/2010/main" val="42482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  <p:extLst>
      <p:ext uri="{BB962C8B-B14F-4D97-AF65-F5344CB8AC3E}">
        <p14:creationId xmlns:p14="http://schemas.microsoft.com/office/powerpoint/2010/main" val="1820220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</a:p>
        </p:txBody>
      </p:sp>
    </p:spTree>
    <p:extLst>
      <p:ext uri="{BB962C8B-B14F-4D97-AF65-F5344CB8AC3E}">
        <p14:creationId xmlns:p14="http://schemas.microsoft.com/office/powerpoint/2010/main" val="33230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</a:p>
        </p:txBody>
      </p:sp>
    </p:spTree>
    <p:extLst>
      <p:ext uri="{BB962C8B-B14F-4D97-AF65-F5344CB8AC3E}">
        <p14:creationId xmlns:p14="http://schemas.microsoft.com/office/powerpoint/2010/main" val="664736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9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magine 2" descr="Immagin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3" y="1905000"/>
            <a:ext cx="6304185" cy="25542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Fai silenzio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dentro alla tua vita: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scoprirai che l'amore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chiama sempre per nome. </a:t>
            </a:r>
          </a:p>
        </p:txBody>
      </p:sp>
    </p:spTree>
    <p:extLst>
      <p:ext uri="{BB962C8B-B14F-4D97-AF65-F5344CB8AC3E}">
        <p14:creationId xmlns:p14="http://schemas.microsoft.com/office/powerpoint/2010/main" val="29411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http://foto.fizteh.ru/foto/galleries/stopthemoment/stopthemoment_5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ttangolo 2"/>
          <p:cNvSpPr>
            <a:spLocks noChangeArrowheads="1"/>
          </p:cNvSpPr>
          <p:nvPr/>
        </p:nvSpPr>
        <p:spPr bwMode="auto">
          <a:xfrm>
            <a:off x="3143250" y="0"/>
            <a:ext cx="6000750" cy="2554288"/>
          </a:xfrm>
          <a:prstGeom prst="rect">
            <a:avLst/>
          </a:prstGeom>
          <a:solidFill>
            <a:srgbClr val="FFC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Non aver paura di rischiare: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quello che tu perderai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lo riavrai in quantità</a:t>
            </a:r>
          </a:p>
        </p:txBody>
      </p:sp>
    </p:spTree>
    <p:extLst>
      <p:ext uri="{BB962C8B-B14F-4D97-AF65-F5344CB8AC3E}">
        <p14:creationId xmlns:p14="http://schemas.microsoft.com/office/powerpoint/2010/main" val="38713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  <p:extLst>
      <p:ext uri="{BB962C8B-B14F-4D97-AF65-F5344CB8AC3E}">
        <p14:creationId xmlns:p14="http://schemas.microsoft.com/office/powerpoint/2010/main" val="5798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  <p:extLst>
      <p:ext uri="{BB962C8B-B14F-4D97-AF65-F5344CB8AC3E}">
        <p14:creationId xmlns:p14="http://schemas.microsoft.com/office/powerpoint/2010/main" val="65617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</a:p>
        </p:txBody>
      </p:sp>
    </p:spTree>
    <p:extLst>
      <p:ext uri="{BB962C8B-B14F-4D97-AF65-F5344CB8AC3E}">
        <p14:creationId xmlns:p14="http://schemas.microsoft.com/office/powerpoint/2010/main" val="8766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</a:p>
        </p:txBody>
      </p:sp>
    </p:spTree>
    <p:extLst>
      <p:ext uri="{BB962C8B-B14F-4D97-AF65-F5344CB8AC3E}">
        <p14:creationId xmlns:p14="http://schemas.microsoft.com/office/powerpoint/2010/main" val="259721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61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CasellaDiTesto 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001000" y="6396038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114693" name="CasellaDiTesto 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572500" y="6396038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960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922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Cooper Black" pitchFamily="18" charset="0"/>
              </a:rPr>
              <a:t>Signore, tu sei nostro Padre; tu sei Padre di tutti. Lo scopriamo quando vediamo che per te è necessario invitare “</a:t>
            </a:r>
            <a:r>
              <a:rPr lang="it-IT" sz="4000" i="1" dirty="0">
                <a:latin typeface="Cooper Black" pitchFamily="18" charset="0"/>
              </a:rPr>
              <a:t>il mondo intero alle nozze del tuo Figlio</a:t>
            </a:r>
            <a:r>
              <a:rPr lang="it-IT" sz="4000" dirty="0">
                <a:latin typeface="Cooper Black" pitchFamily="18" charset="0"/>
              </a:rPr>
              <a:t>”. Nessuno deve rimanere escluso; nessuno può presentarsi senza la veste che ci consegni quando ci doni una vita nuova.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428179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Cooper Black" pitchFamily="18" charset="0"/>
              </a:rPr>
              <a:t>Una </a:t>
            </a:r>
            <a:r>
              <a:rPr lang="it-IT" sz="4000" dirty="0">
                <a:latin typeface="Cooper Black" pitchFamily="18" charset="0"/>
              </a:rPr>
              <a:t>vita che ci fa superare il baratro della morte perché è il ponte che ci porta sul monte, nella tua casa. Per questo ti chiediamo anche noi “Donaci la sapienza del tuo Spirito, perché possiamo testimoniare qual è la speranza della nostra chiamata”.</a:t>
            </a:r>
          </a:p>
        </p:txBody>
      </p:sp>
    </p:spTree>
    <p:extLst>
      <p:ext uri="{BB962C8B-B14F-4D97-AF65-F5344CB8AC3E}">
        <p14:creationId xmlns:p14="http://schemas.microsoft.com/office/powerpoint/2010/main" val="16277171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Padre santo e misericordioso, che ci hai nutriti con il corpo e sangue del tuo Figlio, per questa partecipazione al suo sacrificio donaci di comunicare alla sua stessa vita. Egli vive e regna nei secoli dei secoli.	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785794"/>
            <a:ext cx="850745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8219" y="476672"/>
            <a:ext cx="514756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Non so proprio</a:t>
            </a:r>
          </a:p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rgbClr val="A5C249">
                        <a:shade val="20000"/>
                        <a:satMod val="200000"/>
                      </a:srgbClr>
                    </a:gs>
                    <a:gs pos="78000">
                      <a:srgbClr val="A5C2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5C2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come far</a:t>
            </a:r>
          </a:p>
        </p:txBody>
      </p:sp>
    </p:spTree>
    <p:extLst>
      <p:ext uri="{BB962C8B-B14F-4D97-AF65-F5344CB8AC3E}">
        <p14:creationId xmlns:p14="http://schemas.microsoft.com/office/powerpoint/2010/main" val="18751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>
                <a:cs typeface="Arial" pitchFamily="34" charset="0"/>
              </a:rPr>
              <a:t>Non so proprio come far </a:t>
            </a:r>
          </a:p>
          <a:p>
            <a:r>
              <a:rPr lang="it-IT" dirty="0">
                <a:cs typeface="Arial" pitchFamily="34" charset="0"/>
              </a:rPr>
              <a:t>per ringraziare il mio Signor; </a:t>
            </a:r>
          </a:p>
          <a:p>
            <a:r>
              <a:rPr lang="it-IT" dirty="0">
                <a:cs typeface="Arial" pitchFamily="34" charset="0"/>
              </a:rPr>
              <a:t>mi ha dato i cieli da guardar </a:t>
            </a:r>
          </a:p>
          <a:p>
            <a:r>
              <a:rPr lang="it-IT" dirty="0">
                <a:cs typeface="Arial" pitchFamily="34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val="1465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786314" y="214313"/>
            <a:ext cx="4357686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Lui ci ha dato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i cieli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da guardar,</a:t>
            </a:r>
          </a:p>
        </p:txBody>
      </p:sp>
    </p:spTree>
    <p:extLst>
      <p:ext uri="{BB962C8B-B14F-4D97-AF65-F5344CB8AC3E}">
        <p14:creationId xmlns:p14="http://schemas.microsoft.com/office/powerpoint/2010/main" val="13996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lui ci ha dato la bocca per cantar, </a:t>
            </a:r>
          </a:p>
        </p:txBody>
      </p:sp>
    </p:spTree>
    <p:extLst>
      <p:ext uri="{BB962C8B-B14F-4D97-AF65-F5344CB8AC3E}">
        <p14:creationId xmlns:p14="http://schemas.microsoft.com/office/powerpoint/2010/main" val="1740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lui ci ha dato il mondo per amar, </a:t>
            </a:r>
          </a:p>
        </p:txBody>
      </p:sp>
    </p:spTree>
    <p:extLst>
      <p:ext uri="{BB962C8B-B14F-4D97-AF65-F5344CB8AC3E}">
        <p14:creationId xmlns:p14="http://schemas.microsoft.com/office/powerpoint/2010/main" val="40171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584" y="332656"/>
            <a:ext cx="7821613" cy="144621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>
                <a:cs typeface="Arial" pitchFamily="34" charset="0"/>
              </a:rPr>
              <a:t>e tanta gioia dentro il cuor </a:t>
            </a:r>
            <a:br>
              <a:rPr lang="it-IT" dirty="0">
                <a:cs typeface="Arial" pitchFamily="34" charset="0"/>
              </a:rPr>
            </a:br>
            <a:r>
              <a:rPr lang="it-IT" dirty="0">
                <a:cs typeface="Arial" pitchFamily="34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val="19306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312133" y="332656"/>
            <a:ext cx="86439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Padre, che inviti il mondo intero alle nozze del tuo Figlio, donaci la sapienza del tuo Spirito, perché possiamo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testimoniare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qual è la speranza della nostra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chiamata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, e nessun uomo abbia mai a rifiutare il banchetto della vita eterna o a entrarvi senza l'abito nuziale. </a:t>
            </a: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612845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				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6167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2" y="0"/>
            <a:ext cx="8715375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>
                <a:latin typeface="+mn-lt"/>
                <a:ea typeface="Times New Roman" pitchFamily="18" charset="0"/>
                <a:cs typeface="Arial" pitchFamily="34" charset="0"/>
              </a:rPr>
              <a:t>Dal libro del profeta </a:t>
            </a: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Isaia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Preparerà il Signore degli eserciti per tutti i popoli, su questo monte, un banchetto di grasse vivande, un banchetto di vini </a:t>
            </a: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eccellenti</a:t>
            </a: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, di cibi succulenti, di vini raffinati. Egli strapperà su questo monte il velo che copriva la faccia di tutti i popoli e la coltre distesa su tutte le nazioni. Eliminerà la morte per sempre. </a:t>
            </a:r>
            <a:endParaRPr lang="it-IT" sz="4000" dirty="0" smtClean="0">
              <a:latin typeface="+mn-lt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43513"/>
            <a:ext cx="864399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Il Signore Dio asciugherà le lacrime su ogni volto, l’ignominia del suo popolo farà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scomparire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da tutta la terra, poiché il Signore ha parlato. E si dirà in quel giorno: «Ecco il nostro Dio; in lui abbiamo sperato perché ci salvasse. Questi è il Signore in cui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abbiamo 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sperato; rallegriamoci, esultiamo per la sua salvezza, poiché la mano del Signore si poserà su questo monte».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54" y="0"/>
            <a:ext cx="91455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71538" y="1500174"/>
            <a:ext cx="694849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spc="300" dirty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prstClr val="white"/>
                  </a:glow>
                </a:effectLst>
                <a:latin typeface="Calibri"/>
                <a:cs typeface="Arial" pitchFamily="34" charset="0"/>
              </a:rPr>
              <a:t>Ti ringraziamo</a:t>
            </a:r>
          </a:p>
        </p:txBody>
      </p:sp>
    </p:spTree>
    <p:extLst>
      <p:ext uri="{BB962C8B-B14F-4D97-AF65-F5344CB8AC3E}">
        <p14:creationId xmlns:p14="http://schemas.microsoft.com/office/powerpoint/2010/main" val="41667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0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491880" y="1071546"/>
            <a:ext cx="5437808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Abiterò per sempre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    	nella casa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Signore.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282" y="4357694"/>
            <a:ext cx="8643966" cy="2308324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è il mio pastore: non manco di nulla. Su pascoli erbosi mi fa riposare, ad acque tranquille mi conduce. Rinfranca l’anima mia. 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4025" y="3010538"/>
            <a:ext cx="8858250" cy="378565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Mi guida per il giusto cammino a motivo del suo nome. Anche se vado per una 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valle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oscura, non temo alcun male, perché tu sei con me. Il tuo bastone e il tuo 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vincastro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mi danno sicurezza.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102050"/>
            <a:ext cx="4463632" cy="255454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Abiterò per sempre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    	nella casa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58393" y="4077072"/>
            <a:ext cx="8858311" cy="255454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>
                <a:latin typeface="Comic Sans MS" pitchFamily="66" charset="0"/>
              </a:rPr>
              <a:t>Davanti a me tu prepari una mensa sotto gli occhi dei miei nemici. Ungi di olio il mio capo; il mio calice trabocca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91880" y="548680"/>
            <a:ext cx="5437808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Abiterò per sempre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    	nella casa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del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491880" y="1071546"/>
            <a:ext cx="5437808" cy="1938992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 smtClean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Abiterò per sempre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    	nella casa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del Signore.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5986" y="3699616"/>
            <a:ext cx="8678168" cy="255454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Sì, bontà e fedeltà mi saranno compagne tutti i giorni della mia vita, abiterò ancora nella casa del Signore per lunghi giorni.</a:t>
            </a:r>
          </a:p>
        </p:txBody>
      </p:sp>
    </p:spTree>
    <p:extLst>
      <p:ext uri="{BB962C8B-B14F-4D97-AF65-F5344CB8AC3E}">
        <p14:creationId xmlns:p14="http://schemas.microsoft.com/office/powerpoint/2010/main" val="1955993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85750" y="4071942"/>
            <a:ext cx="8534722" cy="255454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Padre del Signore nostro Gesù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Cristo illumini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gli occhi del nostro cuore per farci comprendere a quale speranza ci ha chiamati.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355598"/>
            <a:ext cx="6048672" cy="94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205168"/>
      </p:ext>
    </p:extLst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" y="260648"/>
            <a:ext cx="8962956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345134"/>
      </p:ext>
    </p:extLst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5" y="124724"/>
            <a:ext cx="8928409" cy="673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77228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ed insieme vogliamo ringraziarti.</a:t>
            </a:r>
            <a:endParaRPr lang="it-IT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68"/>
            <a:ext cx="8757648" cy="664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436745"/>
      </p:ext>
    </p:extLst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681732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805356"/>
      </p:ext>
    </p:extLst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2299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320910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472608" cy="69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84960"/>
      </p:ext>
    </p:extLst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55563"/>
            <a:ext cx="5616624" cy="705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183820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7" y="332656"/>
            <a:ext cx="87245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1652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8" y="188640"/>
            <a:ext cx="895428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792031"/>
      </p:ext>
    </p:extLst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45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49363"/>
            <a:ext cx="7477125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28625" y="285750"/>
            <a:ext cx="8715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Per i giorni che ci doni: ti ringraziamo. </a:t>
            </a:r>
          </a:p>
        </p:txBody>
      </p:sp>
    </p:spTree>
    <p:extLst>
      <p:ext uri="{BB962C8B-B14F-4D97-AF65-F5344CB8AC3E}">
        <p14:creationId xmlns:p14="http://schemas.microsoft.com/office/powerpoint/2010/main" val="2498375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1071563" y="1571625"/>
            <a:ext cx="6929437" cy="3929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139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71842" dir="2700000" algn="ctr" rotWithShape="0">
                    <a:srgbClr val="868686"/>
                  </a:outerShdw>
                </a:effectLst>
                <a:latin typeface="Arial Black"/>
                <a:cs typeface="+mn-cs"/>
              </a:rPr>
              <a:t>Voglio cantare</a:t>
            </a:r>
          </a:p>
        </p:txBody>
      </p:sp>
    </p:spTree>
    <p:extLst>
      <p:ext uri="{BB962C8B-B14F-4D97-AF65-F5344CB8AC3E}">
        <p14:creationId xmlns:p14="http://schemas.microsoft.com/office/powerpoint/2010/main" val="2130225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7" descr="Vita DETTAGL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86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143625" y="714375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Voglio cantare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di gioia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al Signore,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61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ascate d'arg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72338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286000" y="5357813"/>
            <a:ext cx="6858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esulta il mio spirito in lui.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197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Dalla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miseria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riscattata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80899" name="Picture 2" descr="014a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7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1793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 grande 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il suo amore per me.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82947" name="Picture 3" descr="raig llum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9462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63" y="500063"/>
            <a:ext cx="8286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Per i frutti della terra: ti ringraziamo. </a:t>
            </a:r>
          </a:p>
        </p:txBody>
      </p:sp>
    </p:spTree>
    <p:extLst>
      <p:ext uri="{BB962C8B-B14F-4D97-AF65-F5344CB8AC3E}">
        <p14:creationId xmlns:p14="http://schemas.microsoft.com/office/powerpoint/2010/main" val="35757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72000" y="1143000"/>
            <a:ext cx="45720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Egli è potente;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ha fatto in 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cose grandi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 santo è il suo nome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per sempre.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Ha messo in opera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tutta la sua potenza;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abbatte il cuore dei superbi.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83971" name="Picture 5" descr="gau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45688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9624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ita DETTAGL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86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143625" y="714375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Voglio cantare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di gioia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al Signore,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95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ascate d'arg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72338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286000" y="5357813"/>
            <a:ext cx="6858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esulta il mio spirito in lui.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4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Dalla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miseria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riscattata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80899" name="Picture 2" descr="014a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7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144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 grande 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il suo amore per me.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88067" name="Picture 3" descr="raig llum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303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http://www.preghiereagesuemaria.it/immaginisacre/madonna_di_sch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075" y="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ttangolo 1"/>
          <p:cNvSpPr>
            <a:spLocks noChangeArrowheads="1"/>
          </p:cNvSpPr>
          <p:nvPr/>
        </p:nvSpPr>
        <p:spPr bwMode="auto">
          <a:xfrm>
            <a:off x="285750" y="285750"/>
            <a:ext cx="39290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 rovesciato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 potenti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dai loro troni,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gli umili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lui ha innalzati.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 ricolmato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beni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gli affamati,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 ricchi rimanda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mani vuote.</a:t>
            </a:r>
          </a:p>
        </p:txBody>
      </p:sp>
    </p:spTree>
    <p:extLst>
      <p:ext uri="{BB962C8B-B14F-4D97-AF65-F5344CB8AC3E}">
        <p14:creationId xmlns:p14="http://schemas.microsoft.com/office/powerpoint/2010/main" val="210737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ita DETTAGL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86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143625" y="714375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Voglio cantare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di gioia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al Signore,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470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ascate d'arg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72338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286000" y="5357813"/>
            <a:ext cx="6858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esulta il mio spirito in lui.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02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Dalla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miseria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riscattata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92163" name="Picture 2" descr="014a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7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3844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 grande 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il suo amore per me.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93187" name="Picture 3" descr="raig llum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2320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25" y="0"/>
            <a:ext cx="70723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Per il lavoro, le gioie della vita: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ti ringraziamo.</a:t>
            </a:r>
            <a:endParaRPr lang="it-IT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79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ttangolo 1"/>
          <p:cNvSpPr>
            <a:spLocks noChangeArrowheads="1"/>
          </p:cNvSpPr>
          <p:nvPr/>
        </p:nvSpPr>
        <p:spPr bwMode="auto">
          <a:xfrm>
            <a:off x="428625" y="357188"/>
            <a:ext cx="60007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Solleva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suo popolo,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Israele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suo servo;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è grande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suo nome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per sempre;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così ha parlato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ad Abramo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 ai nostri padri </a:t>
            </a:r>
          </a:p>
        </p:txBody>
      </p:sp>
      <p:pic>
        <p:nvPicPr>
          <p:cNvPr id="94211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0218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ita DETTAGL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86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143625" y="714375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Voglio cantare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di gioia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al Signore,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49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ascate d'arg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72338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286000" y="5357813"/>
            <a:ext cx="6858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esulta il mio spirito in lui.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45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Dalla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miseria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ha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riscattata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97283" name="Picture 2" descr="014a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7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746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e grande è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 pitchFamily="18" charset="0"/>
                <a:cs typeface="+mn-cs"/>
              </a:rPr>
              <a:t>il suo amore per me.</a:t>
            </a:r>
            <a:endParaRPr lang="it-IT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+mn-cs"/>
            </a:endParaRPr>
          </a:p>
        </p:txBody>
      </p:sp>
      <p:pic>
        <p:nvPicPr>
          <p:cNvPr id="98307" name="Picture 3" descr="raig llum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975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1692_N51_st"/>
          <p:cNvPicPr>
            <a:picLocks noChangeAspect="1" noChangeArrowheads="1"/>
          </p:cNvPicPr>
          <p:nvPr/>
        </p:nvPicPr>
        <p:blipFill>
          <a:blip r:embed="rId2" cstate="email">
            <a:lum bright="6000"/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4267015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63451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 descr="luc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28555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73038" y="4500563"/>
            <a:ext cx="8970962" cy="2124075"/>
          </a:xfrm>
          <a:prstGeom prst="rect">
            <a:avLst/>
          </a:prstGeom>
          <a:solidFill>
            <a:srgbClr val="FFFFFF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Veniamo da te, o Signore,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con il cuore pieno di gioia </a:t>
            </a:r>
          </a:p>
          <a:p>
            <a:pPr algn="just" eaLnBrk="0" hangingPunct="0"/>
            <a:r>
              <a:rPr lang="it-IT" sz="4400" b="1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ed insieme vogliamo ringraziarti.</a:t>
            </a:r>
            <a:endParaRPr lang="it-IT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4204229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28" descr="resus8w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3815600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fd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3661163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04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30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9128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30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29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79876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 sz="18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1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03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09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44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227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14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11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dona a noi la pace.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1" descr="Carta"/>
          <p:cNvSpPr>
            <a:spLocks noChangeArrowheads="1" noChangeShapeType="1" noTextEdit="1"/>
          </p:cNvSpPr>
          <p:nvPr/>
        </p:nvSpPr>
        <p:spPr bwMode="auto">
          <a:xfrm>
            <a:off x="1071563" y="785813"/>
            <a:ext cx="6786562" cy="5643562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07763" dir="13500000" sx="75000" sy="75000" algn="tl" rotWithShape="0">
                    <a:srgbClr val="C7DFD3">
                      <a:alpha val="50000"/>
                    </a:srgbClr>
                  </a:outerShdw>
                </a:effectLst>
                <a:latin typeface="Cooper Black"/>
                <a:cs typeface="Arial" pitchFamily="34" charset="0"/>
              </a:rPr>
              <a:t>ECCOMI  MANDA  ME</a:t>
            </a:r>
          </a:p>
        </p:txBody>
      </p:sp>
      <p:pic>
        <p:nvPicPr>
          <p:cNvPr id="89091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571750"/>
            <a:ext cx="3219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2752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http://www.geocities.com/comunistasdeconselhos/contrapo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9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071688" y="214313"/>
            <a:ext cx="6786562" cy="3170237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Se le ore di una vita vuota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ti regalano soltanto solitudine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i tuoi giorni sono tutti uguali,</a:t>
            </a:r>
          </a:p>
        </p:txBody>
      </p:sp>
    </p:spTree>
    <p:extLst>
      <p:ext uri="{BB962C8B-B14F-4D97-AF65-F5344CB8AC3E}">
        <p14:creationId xmlns:p14="http://schemas.microsoft.com/office/powerpoint/2010/main" val="12487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2189</Words>
  <Application>Microsoft Office PowerPoint</Application>
  <PresentationFormat>Presentazione su schermo (4:3)</PresentationFormat>
  <Paragraphs>449</Paragraphs>
  <Slides>134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24</vt:i4>
      </vt:variant>
      <vt:variant>
        <vt:lpstr>Titoli diapositive</vt:lpstr>
      </vt:variant>
      <vt:variant>
        <vt:i4>134</vt:i4>
      </vt:variant>
    </vt:vector>
  </HeadingPairs>
  <TitlesOfParts>
    <vt:vector size="158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6_Tema di Office</vt:lpstr>
      <vt:lpstr>10_Tema di Office</vt:lpstr>
      <vt:lpstr>11_Tema di Office</vt:lpstr>
      <vt:lpstr>12_Tema di Office</vt:lpstr>
      <vt:lpstr>7_Tema di Office</vt:lpstr>
      <vt:lpstr>4_Struttura predefinita</vt:lpstr>
      <vt:lpstr>4_Tema di Office</vt:lpstr>
      <vt:lpstr>8_Tema di Office</vt:lpstr>
      <vt:lpstr>Equinozio</vt:lpstr>
      <vt:lpstr>1_Struttura predefinita</vt:lpstr>
      <vt:lpstr>5_Tema di Office</vt:lpstr>
      <vt:lpstr>14_Tema di Office</vt:lpstr>
      <vt:lpstr>Tema di Office</vt:lpstr>
      <vt:lpstr>3_Struttura predefinita</vt:lpstr>
      <vt:lpstr>13_Tema di Office</vt:lpstr>
      <vt:lpstr>4_En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PC</cp:lastModifiedBy>
  <cp:revision>173</cp:revision>
  <dcterms:created xsi:type="dcterms:W3CDTF">2004-12-31T08:59:11Z</dcterms:created>
  <dcterms:modified xsi:type="dcterms:W3CDTF">2011-10-09T07:41:48Z</dcterms:modified>
</cp:coreProperties>
</file>